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B5A9-0A64-4623-934B-7D6C5EC46C4F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A99A7-4D74-4971-A36B-CBA01333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99A7-4D74-4971-A36B-CBA01333F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738" y="1964267"/>
            <a:ext cx="9537387" cy="2421464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Coming through</a:t>
            </a:r>
            <a:r>
              <a:rPr lang="en-US" dirty="0" smtClean="0">
                <a:latin typeface="Book Antiqua" panose="02040602050305030304" pitchFamily="18" charset="0"/>
              </a:rPr>
              <a:t/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dirty="0" smtClean="0">
                <a:latin typeface="Book Antiqua" panose="02040602050305030304" pitchFamily="18" charset="0"/>
              </a:rPr>
              <a:t>vocabulary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7</a:t>
            </a:r>
            <a:r>
              <a:rPr lang="en-US" sz="32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3200" dirty="0" smtClean="0">
                <a:latin typeface="Book Antiqua" panose="02040602050305030304" pitchFamily="18" charset="0"/>
              </a:rPr>
              <a:t> grade language arts – Week </a:t>
            </a:r>
            <a:r>
              <a:rPr lang="en-US" sz="3200" dirty="0" smtClean="0">
                <a:latin typeface="Book Antiqua" panose="02040602050305030304" pitchFamily="18" charset="0"/>
              </a:rPr>
              <a:t>6 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338"/>
            <a:ext cx="10131425" cy="131065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Book Antiqua" panose="02040602050305030304" pitchFamily="18" charset="0"/>
              </a:rPr>
              <a:t>Prefixes </a:t>
            </a:r>
            <a:endParaRPr lang="en-US" sz="66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934984"/>
              </p:ext>
            </p:extLst>
          </p:nvPr>
        </p:nvGraphicFramePr>
        <p:xfrm>
          <a:off x="685800" y="1364973"/>
          <a:ext cx="10777330" cy="52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/>
                <a:gridCol w="3377142"/>
                <a:gridCol w="4023046"/>
              </a:tblGrid>
              <a:tr h="5035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Prefix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295267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dirty="0" err="1" smtClean="0">
                          <a:latin typeface="Book Antiqua" panose="02040602050305030304" pitchFamily="18" charset="0"/>
                        </a:rPr>
                        <a:t>dia</a:t>
                      </a:r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-</a:t>
                      </a:r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3600" b="1" baseline="0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through, across</a:t>
                      </a:r>
                      <a:endParaRPr lang="en-US" sz="3600" b="1" baseline="0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Ex. </a:t>
                      </a:r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diameter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474191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per-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through, across</a:t>
                      </a:r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Ex. </a:t>
                      </a:r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perceive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 descr="Image result for submar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77560" y="4803694"/>
            <a:ext cx="803322" cy="35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61635" y="5433391"/>
            <a:ext cx="3684104" cy="20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74955" y="4640260"/>
            <a:ext cx="6171054" cy="382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3496" y="4346713"/>
            <a:ext cx="3790121" cy="221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Image result for diame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61321"/>
            <a:ext cx="3167269" cy="209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perceiv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3" y="4253948"/>
            <a:ext cx="3684103" cy="230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5774"/>
            <a:ext cx="10131425" cy="715617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30319"/>
              </p:ext>
            </p:extLst>
          </p:nvPr>
        </p:nvGraphicFramePr>
        <p:xfrm>
          <a:off x="685800" y="861391"/>
          <a:ext cx="11059731" cy="573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77"/>
                <a:gridCol w="3686577"/>
                <a:gridCol w="3686577"/>
              </a:tblGrid>
              <a:tr h="595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50781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diagram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</a:t>
                      </a:r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picture drawn to explain an idea</a:t>
                      </a:r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79155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diagnose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(adjective)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identify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a disease through symptoms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11925" y="5647386"/>
            <a:ext cx="3503053" cy="121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utoShape 2" descr="Image result for subconscious"/>
          <p:cNvSpPr>
            <a:spLocks noChangeAspect="1" noChangeArrowheads="1"/>
          </p:cNvSpPr>
          <p:nvPr/>
        </p:nvSpPr>
        <p:spPr bwMode="auto">
          <a:xfrm>
            <a:off x="8689415" y="2849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47753" y="10306836"/>
            <a:ext cx="2030211" cy="110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76692" y="4233739"/>
            <a:ext cx="3326296" cy="185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57851" y="8839153"/>
            <a:ext cx="3200604" cy="273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4" descr="https://loveradicallydotcom.files.wordpress.com/2013/07/muppet-criti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16534" y="5093808"/>
            <a:ext cx="3188312" cy="57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60209" y="3902765"/>
            <a:ext cx="3485322" cy="242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Image result for venn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7" y="1577008"/>
            <a:ext cx="3485322" cy="205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 result for diagno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19" y="3902765"/>
            <a:ext cx="3487189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8789"/>
            <a:ext cx="10131425" cy="837126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991202"/>
              </p:ext>
            </p:extLst>
          </p:nvPr>
        </p:nvGraphicFramePr>
        <p:xfrm>
          <a:off x="685800" y="965915"/>
          <a:ext cx="10879428" cy="547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476"/>
                <a:gridCol w="3626476"/>
                <a:gridCol w="3626476"/>
              </a:tblGrid>
              <a:tr h="7352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8154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diagonal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straight line through a figure from one corner to another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corner</a:t>
                      </a:r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56752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diaphanous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</a:t>
                      </a:r>
                      <a:r>
                        <a:rPr lang="en-US" sz="3200" b="1" baseline="0" dirty="0" smtClean="0">
                          <a:latin typeface="Book Antiqua" panose="02040602050305030304" pitchFamily="18" charset="0"/>
                        </a:rPr>
                        <a:t>ve</a:t>
                      </a:r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Transparent, capable of being seen through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20989" y="5016601"/>
            <a:ext cx="3412902" cy="1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42535" y="10959923"/>
            <a:ext cx="1406668" cy="88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7322" y="1881809"/>
            <a:ext cx="3405808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57322" y="4267200"/>
            <a:ext cx="3405808" cy="21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mage result for diago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1" y="1803042"/>
            <a:ext cx="3405809" cy="213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diaphano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1" y="4202059"/>
            <a:ext cx="3405809" cy="217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5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152"/>
            <a:ext cx="10131425" cy="1159099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90026"/>
              </p:ext>
            </p:extLst>
          </p:nvPr>
        </p:nvGraphicFramePr>
        <p:xfrm>
          <a:off x="685800" y="1081825"/>
          <a:ext cx="1080383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278"/>
                <a:gridCol w="3601278"/>
                <a:gridCol w="3601278"/>
              </a:tblGrid>
              <a:tr h="493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1362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diaphragm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membrane that separates one thing from another, such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as the chest cavity and the abdominal cavity</a:t>
                      </a:r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678933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perambulate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walk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through, over or around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22877" y="5918985"/>
            <a:ext cx="1237650" cy="64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15436" y="10179377"/>
            <a:ext cx="1642354" cy="80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83826" y="1828800"/>
            <a:ext cx="3193774" cy="188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3826" y="1828800"/>
            <a:ext cx="3299791" cy="188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82987" y="9434177"/>
            <a:ext cx="4255516" cy="184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Image result for diaphrag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1696278"/>
            <a:ext cx="3352799" cy="20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he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6" y="3975652"/>
            <a:ext cx="3299790" cy="2451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4547"/>
            <a:ext cx="10131425" cy="1107584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32510"/>
              </p:ext>
            </p:extLst>
          </p:nvPr>
        </p:nvGraphicFramePr>
        <p:xfrm>
          <a:off x="685800" y="1262063"/>
          <a:ext cx="10866438" cy="539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46"/>
                <a:gridCol w="3622146"/>
                <a:gridCol w="3622146"/>
              </a:tblGrid>
              <a:tr h="4281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22796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percolate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drip through a small opening or to filter a liquid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6395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perforate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make holes in something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29286" y="4792190"/>
            <a:ext cx="2371450" cy="113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2" descr="https://images-na.ssl-images-amazon.com/images/I/61xCklBhN3L.png"/>
          <p:cNvSpPr>
            <a:spLocks noChangeAspect="1" noChangeArrowheads="1"/>
          </p:cNvSpPr>
          <p:nvPr/>
        </p:nvSpPr>
        <p:spPr bwMode="auto">
          <a:xfrm>
            <a:off x="8648445" y="2870443"/>
            <a:ext cx="214530" cy="2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52208" y="9103506"/>
            <a:ext cx="2220165" cy="122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utoShape 6" descr="https://s-media-cache-ak0.pinimg.com/736x/52/cd/a2/52cda28bf15c418805d76a6c309ba6d3.jpg"/>
          <p:cNvSpPr>
            <a:spLocks noChangeAspect="1" noChangeArrowheads="1"/>
          </p:cNvSpPr>
          <p:nvPr/>
        </p:nvSpPr>
        <p:spPr bwMode="auto">
          <a:xfrm>
            <a:off x="8150461" y="5089409"/>
            <a:ext cx="201833" cy="2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77390" y="4931742"/>
            <a:ext cx="2949686" cy="160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0817" y="1868557"/>
            <a:ext cx="3405809" cy="19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18296" y="10107829"/>
            <a:ext cx="3380430" cy="1579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Image result for coffee mak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61" y="1749286"/>
            <a:ext cx="3286165" cy="209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hole pun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4094923"/>
            <a:ext cx="3405809" cy="244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1668"/>
            <a:ext cx="10131425" cy="991673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58745"/>
              </p:ext>
            </p:extLst>
          </p:nvPr>
        </p:nvGraphicFramePr>
        <p:xfrm>
          <a:off x="685800" y="1133475"/>
          <a:ext cx="10879137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379"/>
                <a:gridCol w="3626379"/>
                <a:gridCol w="3626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persistence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Continuing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stubbornly without giving up; determination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pervasive</a:t>
                      </a:r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(adjective)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Having the power to be spread or to pass through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21318" y="4636394"/>
            <a:ext cx="2450753" cy="115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78427" y="10486389"/>
            <a:ext cx="1302014" cy="5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5262" y="4227443"/>
            <a:ext cx="4895199" cy="19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2026" y="9223312"/>
            <a:ext cx="2666299" cy="173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98957" y="4305695"/>
            <a:ext cx="3366052" cy="200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Image result for persist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3" y="1616765"/>
            <a:ext cx="3392556" cy="205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pervasive od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3" y="3896139"/>
            <a:ext cx="3392555" cy="241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4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402</TotalTime>
  <Words>188</Words>
  <Application>Microsoft Office PowerPoint</Application>
  <PresentationFormat>Widescreen</PresentationFormat>
  <Paragraphs>151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Celestial</vt:lpstr>
      <vt:lpstr>Coming through vocabulary</vt:lpstr>
      <vt:lpstr>Prefixes </vt:lpstr>
      <vt:lpstr>Vocabulary Words</vt:lpstr>
      <vt:lpstr>Vocabulary words</vt:lpstr>
      <vt:lpstr>Vocabulary words</vt:lpstr>
      <vt:lpstr>Vocabulary words</vt:lpstr>
      <vt:lpstr>Vocabulary words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and under vocabulary</dc:title>
  <dc:creator>twalker3</dc:creator>
  <cp:lastModifiedBy>twalker3</cp:lastModifiedBy>
  <cp:revision>45</cp:revision>
  <dcterms:created xsi:type="dcterms:W3CDTF">2016-08-07T21:03:30Z</dcterms:created>
  <dcterms:modified xsi:type="dcterms:W3CDTF">2016-11-13T20:42:19Z</dcterms:modified>
</cp:coreProperties>
</file>