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-16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4B5A9-0A64-4623-934B-7D6C5EC46C4F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A99A7-4D74-4971-A36B-CBA01333F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6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99A7-4D74-4971-A36B-CBA01333F0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2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738" y="1964267"/>
            <a:ext cx="9537387" cy="2421464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Backward and Forward</a:t>
            </a:r>
            <a:br>
              <a:rPr lang="en-US" dirty="0" smtClean="0">
                <a:latin typeface="Book Antiqua" panose="02040602050305030304" pitchFamily="18" charset="0"/>
              </a:rPr>
            </a:br>
            <a:r>
              <a:rPr lang="en-US" dirty="0" smtClean="0">
                <a:latin typeface="Book Antiqua" panose="02040602050305030304" pitchFamily="18" charset="0"/>
              </a:rPr>
              <a:t>vocabulary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7</a:t>
            </a:r>
            <a:r>
              <a:rPr lang="en-US" sz="3200" baseline="30000" dirty="0" smtClean="0">
                <a:latin typeface="Book Antiqua" panose="02040602050305030304" pitchFamily="18" charset="0"/>
              </a:rPr>
              <a:t>th</a:t>
            </a:r>
            <a:r>
              <a:rPr lang="en-US" sz="3200" dirty="0" smtClean="0">
                <a:latin typeface="Book Antiqua" panose="02040602050305030304" pitchFamily="18" charset="0"/>
              </a:rPr>
              <a:t> grade language arts – Week 4 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0338"/>
            <a:ext cx="10131425" cy="131065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Book Antiqua" panose="02040602050305030304" pitchFamily="18" charset="0"/>
              </a:rPr>
              <a:t>Prefixes </a:t>
            </a:r>
            <a:endParaRPr lang="en-US" sz="6600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383168"/>
              </p:ext>
            </p:extLst>
          </p:nvPr>
        </p:nvGraphicFramePr>
        <p:xfrm>
          <a:off x="685800" y="1364973"/>
          <a:ext cx="10777330" cy="528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142"/>
                <a:gridCol w="3377142"/>
                <a:gridCol w="4023046"/>
              </a:tblGrid>
              <a:tr h="5035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Prefix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295267">
                <a:tc>
                  <a:txBody>
                    <a:bodyPr/>
                    <a:lstStyle/>
                    <a:p>
                      <a:pPr algn="ctr"/>
                      <a:endParaRPr lang="en-US" sz="36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en-US" sz="8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600" b="1" dirty="0" smtClean="0">
                          <a:latin typeface="Book Antiqua" panose="02040602050305030304" pitchFamily="18" charset="0"/>
                        </a:rPr>
                        <a:t>Pro-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600" b="1" baseline="0" dirty="0" smtClean="0">
                          <a:latin typeface="Book Antiqua" panose="02040602050305030304" pitchFamily="18" charset="0"/>
                        </a:rPr>
                        <a:t>Forward, before</a:t>
                      </a:r>
                    </a:p>
                    <a:p>
                      <a:pPr algn="ctr"/>
                      <a:r>
                        <a:rPr lang="en-US" sz="3600" b="1" baseline="0" dirty="0" smtClean="0">
                          <a:latin typeface="Book Antiqua" panose="02040602050305030304" pitchFamily="18" charset="0"/>
                        </a:rPr>
                        <a:t>Ex. proceed</a:t>
                      </a:r>
                      <a:endParaRPr lang="en-US" sz="36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474191">
                <a:tc>
                  <a:txBody>
                    <a:bodyPr/>
                    <a:lstStyle/>
                    <a:p>
                      <a:pPr algn="ctr"/>
                      <a:endParaRPr lang="en-US" sz="36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en-US" sz="8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600" b="1" baseline="0" dirty="0" smtClean="0">
                          <a:latin typeface="Book Antiqua" panose="02040602050305030304" pitchFamily="18" charset="0"/>
                        </a:rPr>
                        <a:t>Retro-</a:t>
                      </a:r>
                      <a:endParaRPr lang="en-US" sz="36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en-US" sz="8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600" b="1" dirty="0" smtClean="0">
                          <a:latin typeface="Book Antiqua" panose="02040602050305030304" pitchFamily="18" charset="0"/>
                        </a:rPr>
                        <a:t>backwards</a:t>
                      </a:r>
                    </a:p>
                    <a:p>
                      <a:pPr algn="ctr"/>
                      <a:r>
                        <a:rPr lang="en-US" sz="3600" b="1" dirty="0" smtClean="0">
                          <a:latin typeface="Book Antiqua" panose="02040602050305030304" pitchFamily="18" charset="0"/>
                        </a:rPr>
                        <a:t>Ex. retro</a:t>
                      </a:r>
                      <a:endParaRPr lang="en-US" sz="36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utoShape 2" descr="Image result for submar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77560" y="4803694"/>
            <a:ext cx="803322" cy="35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61635" y="5433391"/>
            <a:ext cx="3684104" cy="201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74955" y="4640260"/>
            <a:ext cx="6171054" cy="3820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Image result for proc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6" y="1945101"/>
            <a:ext cx="3696322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93496" y="4346713"/>
            <a:ext cx="3790121" cy="2213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Image result for retr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04" y="4346713"/>
            <a:ext cx="2464905" cy="2215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45774"/>
            <a:ext cx="10131425" cy="715617"/>
          </a:xfrm>
        </p:spPr>
        <p:txBody>
          <a:bodyPr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Vocabulary Words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355675"/>
              </p:ext>
            </p:extLst>
          </p:nvPr>
        </p:nvGraphicFramePr>
        <p:xfrm>
          <a:off x="685800" y="861391"/>
          <a:ext cx="11059731" cy="573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577"/>
                <a:gridCol w="3686577"/>
                <a:gridCol w="3686577"/>
              </a:tblGrid>
              <a:tr h="5958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Vocabulary Word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350781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procrastinate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(verb)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To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 put off doing something until a later time</a:t>
                      </a:r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2791554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profess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(verb)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12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To come forward and make a public declaration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11925" y="5647386"/>
            <a:ext cx="3503053" cy="1210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AutoShape 2" descr="Image result for subconscious"/>
          <p:cNvSpPr>
            <a:spLocks noChangeAspect="1" noChangeArrowheads="1"/>
          </p:cNvSpPr>
          <p:nvPr/>
        </p:nvSpPr>
        <p:spPr bwMode="auto">
          <a:xfrm>
            <a:off x="8689415" y="28498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147753" y="10306836"/>
            <a:ext cx="2030211" cy="110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76692" y="4233739"/>
            <a:ext cx="3326296" cy="185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57851" y="8839153"/>
            <a:ext cx="3200604" cy="2739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AutoShape 4" descr="https://loveradicallydotcom.files.wordpress.com/2013/07/muppet-critic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216534" y="5093808"/>
            <a:ext cx="3188312" cy="577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0087" y="4028661"/>
            <a:ext cx="3485322" cy="242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2" descr="Image result for procrastin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87" y="1507440"/>
            <a:ext cx="3485322" cy="222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weddi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57" y="4037441"/>
            <a:ext cx="2690191" cy="224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6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28789"/>
            <a:ext cx="10131425" cy="837126"/>
          </a:xfrm>
        </p:spPr>
        <p:txBody>
          <a:bodyPr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Vocabulary words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807477"/>
              </p:ext>
            </p:extLst>
          </p:nvPr>
        </p:nvGraphicFramePr>
        <p:xfrm>
          <a:off x="685800" y="965915"/>
          <a:ext cx="10879428" cy="547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476"/>
                <a:gridCol w="3626476"/>
                <a:gridCol w="3626476"/>
              </a:tblGrid>
              <a:tr h="7352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Vocabulary</a:t>
                      </a:r>
                      <a:r>
                        <a:rPr lang="en-US" baseline="0" dirty="0" smtClean="0">
                          <a:latin typeface="Book Antiqua" panose="02040602050305030304" pitchFamily="18" charset="0"/>
                        </a:rPr>
                        <a:t> Word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381544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Prologue 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(noun)</a:t>
                      </a:r>
                    </a:p>
                    <a:p>
                      <a:pPr algn="ctr"/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The introductory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 part of a book, play, or poem</a:t>
                      </a:r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356752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promontory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(noun)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12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The highest point of land projecting out over a body of water or land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20989" y="5016601"/>
            <a:ext cx="3412902" cy="198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42535" y="10959923"/>
            <a:ext cx="1406668" cy="88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57322" y="1881809"/>
            <a:ext cx="3405808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57322" y="4267200"/>
            <a:ext cx="3405808" cy="210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Image result for prologu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22" y="1706162"/>
            <a:ext cx="3405808" cy="222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promontor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22" y="4111543"/>
            <a:ext cx="3405808" cy="2262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5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152"/>
            <a:ext cx="10131425" cy="1159099"/>
          </a:xfrm>
        </p:spPr>
        <p:txBody>
          <a:bodyPr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Vocabulary words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280702"/>
              </p:ext>
            </p:extLst>
          </p:nvPr>
        </p:nvGraphicFramePr>
        <p:xfrm>
          <a:off x="685800" y="1081825"/>
          <a:ext cx="1080383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278"/>
                <a:gridCol w="3601278"/>
                <a:gridCol w="3601278"/>
              </a:tblGrid>
              <a:tr h="493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Vocabulary</a:t>
                      </a:r>
                      <a:r>
                        <a:rPr lang="en-US" baseline="0" dirty="0" smtClean="0">
                          <a:latin typeface="Book Antiqua" panose="02040602050305030304" pitchFamily="18" charset="0"/>
                        </a:rPr>
                        <a:t> Word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313624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propensity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(noun)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A natural inclination toward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2678933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retroactive 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(adjective)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1200" b="1" dirty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Having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 an effect on things in the past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22877" y="5918985"/>
            <a:ext cx="1237650" cy="64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15436" y="10179377"/>
            <a:ext cx="1642354" cy="803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83826" y="1828800"/>
            <a:ext cx="3193774" cy="188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83826" y="1828800"/>
            <a:ext cx="3299791" cy="1881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782987" y="9434177"/>
            <a:ext cx="4255516" cy="184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Image result for kevin h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6" y="1687878"/>
            <a:ext cx="3193774" cy="211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retroactive p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6" y="3967655"/>
            <a:ext cx="3193774" cy="2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4547"/>
            <a:ext cx="10131425" cy="1107584"/>
          </a:xfrm>
        </p:spPr>
        <p:txBody>
          <a:bodyPr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Vocabulary words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494802"/>
              </p:ext>
            </p:extLst>
          </p:nvPr>
        </p:nvGraphicFramePr>
        <p:xfrm>
          <a:off x="685800" y="1262063"/>
          <a:ext cx="10866438" cy="539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146"/>
                <a:gridCol w="3622146"/>
                <a:gridCol w="3622146"/>
              </a:tblGrid>
              <a:tr h="4281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Vocabulary</a:t>
                      </a:r>
                      <a:r>
                        <a:rPr lang="en-US" baseline="0" dirty="0" smtClean="0">
                          <a:latin typeface="Book Antiqua" panose="02040602050305030304" pitchFamily="18" charset="0"/>
                        </a:rPr>
                        <a:t> Word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322796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Retrofire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(verb)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To ignite a retrorocket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2639540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retrogress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(verb)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sz="1200" b="1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Move backward, especially to an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 earlier or worse state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29286" y="4792190"/>
            <a:ext cx="2371450" cy="113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AutoShape 2" descr="https://images-na.ssl-images-amazon.com/images/I/61xCklBhN3L.png"/>
          <p:cNvSpPr>
            <a:spLocks noChangeAspect="1" noChangeArrowheads="1"/>
          </p:cNvSpPr>
          <p:nvPr/>
        </p:nvSpPr>
        <p:spPr bwMode="auto">
          <a:xfrm>
            <a:off x="8648445" y="2870443"/>
            <a:ext cx="214530" cy="2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52208" y="9103506"/>
            <a:ext cx="2220165" cy="1227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AutoShape 6" descr="https://s-media-cache-ak0.pinimg.com/736x/52/cd/a2/52cda28bf15c418805d76a6c309ba6d3.jpg"/>
          <p:cNvSpPr>
            <a:spLocks noChangeAspect="1" noChangeArrowheads="1"/>
          </p:cNvSpPr>
          <p:nvPr/>
        </p:nvSpPr>
        <p:spPr bwMode="auto">
          <a:xfrm>
            <a:off x="8150461" y="5089409"/>
            <a:ext cx="201833" cy="20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77390" y="4931742"/>
            <a:ext cx="2949686" cy="1607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30817" y="1868557"/>
            <a:ext cx="3405809" cy="197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318296" y="10107829"/>
            <a:ext cx="3380430" cy="1579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Image result for retrofire rock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6" y="1755179"/>
            <a:ext cx="3405810" cy="208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retrog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445" y="3954817"/>
            <a:ext cx="2471460" cy="27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41668"/>
            <a:ext cx="10131425" cy="991673"/>
          </a:xfrm>
        </p:spPr>
        <p:txBody>
          <a:bodyPr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Vocabulary words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537065"/>
              </p:ext>
            </p:extLst>
          </p:nvPr>
        </p:nvGraphicFramePr>
        <p:xfrm>
          <a:off x="685800" y="1133475"/>
          <a:ext cx="10879137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6379"/>
                <a:gridCol w="3626379"/>
                <a:gridCol w="3626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Vocabulary</a:t>
                      </a:r>
                      <a:r>
                        <a:rPr lang="en-US" baseline="0" dirty="0" smtClean="0">
                          <a:latin typeface="Book Antiqua" panose="02040602050305030304" pitchFamily="18" charset="0"/>
                        </a:rPr>
                        <a:t> Word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Definition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anose="02040602050305030304" pitchFamily="18" charset="0"/>
                        </a:rPr>
                        <a:t>Picture</a:t>
                      </a:r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retrospect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(noun)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Looking back on the past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retrospective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Book Antiqua" panose="02040602050305030304" pitchFamily="18" charset="0"/>
                        </a:rPr>
                        <a:t>(adjective)</a:t>
                      </a:r>
                      <a:endParaRPr lang="en-US" sz="32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sz="2400" b="1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r>
                        <a:rPr lang="en-US" sz="2400" b="1" dirty="0" smtClean="0">
                          <a:latin typeface="Book Antiqua" panose="02040602050305030304" pitchFamily="18" charset="0"/>
                        </a:rPr>
                        <a:t>Looking back on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 the past 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or </a:t>
                      </a:r>
                      <a:r>
                        <a:rPr lang="en-US" sz="2400" b="1" baseline="0" dirty="0" smtClean="0">
                          <a:latin typeface="Book Antiqua" panose="02040602050305030304" pitchFamily="18" charset="0"/>
                        </a:rPr>
                        <a:t>past events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 smtClean="0">
                        <a:latin typeface="Book Antiqua" panose="02040602050305030304" pitchFamily="18" charset="0"/>
                      </a:endParaRPr>
                    </a:p>
                    <a:p>
                      <a:pPr algn="l"/>
                      <a:endParaRPr lang="en-US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21318" y="4636394"/>
            <a:ext cx="2450753" cy="115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78427" y="10486389"/>
            <a:ext cx="1302014" cy="5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75262" y="4227443"/>
            <a:ext cx="4895199" cy="19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12026" y="9223312"/>
            <a:ext cx="2666299" cy="173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98957" y="4305695"/>
            <a:ext cx="3366052" cy="200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Image result for vm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32" y="4011304"/>
            <a:ext cx="3486590" cy="20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i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462" y="1446548"/>
            <a:ext cx="23907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303</TotalTime>
  <Words>178</Words>
  <Application>Microsoft Office PowerPoint</Application>
  <PresentationFormat>Widescreen</PresentationFormat>
  <Paragraphs>150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Calibri</vt:lpstr>
      <vt:lpstr>Calibri Light</vt:lpstr>
      <vt:lpstr>Celestial</vt:lpstr>
      <vt:lpstr>Backward and Forward vocabulary</vt:lpstr>
      <vt:lpstr>Prefixes </vt:lpstr>
      <vt:lpstr>Vocabulary Words</vt:lpstr>
      <vt:lpstr>Vocabulary words</vt:lpstr>
      <vt:lpstr>Vocabulary words</vt:lpstr>
      <vt:lpstr>Vocabulary words</vt:lpstr>
      <vt:lpstr>Vocabulary words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 and under vocabulary</dc:title>
  <dc:creator>twalker3</dc:creator>
  <cp:lastModifiedBy>twalker3</cp:lastModifiedBy>
  <cp:revision>36</cp:revision>
  <dcterms:created xsi:type="dcterms:W3CDTF">2016-08-07T21:03:30Z</dcterms:created>
  <dcterms:modified xsi:type="dcterms:W3CDTF">2016-08-31T12:14:30Z</dcterms:modified>
</cp:coreProperties>
</file>